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38" d="100"/>
          <a:sy n="38" d="100"/>
        </p:scale>
        <p:origin x="84" y="15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8FA5-305F-409F-88A8-E391DC488BC4}" type="datetimeFigureOut">
              <a:rPr lang="ru-RU" smtClean="0"/>
              <a:t>30.03.2015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83B9-2A62-4D29-B71B-C35AFB31F3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232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8FA5-305F-409F-88A8-E391DC488BC4}" type="datetimeFigureOut">
              <a:rPr lang="ru-RU" smtClean="0"/>
              <a:t>30.03.2015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83B9-2A62-4D29-B71B-C35AFB31F3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370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8FA5-305F-409F-88A8-E391DC488BC4}" type="datetimeFigureOut">
              <a:rPr lang="ru-RU" smtClean="0"/>
              <a:t>30.03.2015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83B9-2A62-4D29-B71B-C35AFB31F3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37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8FA5-305F-409F-88A8-E391DC488BC4}" type="datetimeFigureOut">
              <a:rPr lang="ru-RU" smtClean="0"/>
              <a:t>30.03.2015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83B9-2A62-4D29-B71B-C35AFB31F3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263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8FA5-305F-409F-88A8-E391DC488BC4}" type="datetimeFigureOut">
              <a:rPr lang="ru-RU" smtClean="0"/>
              <a:t>30.03.2015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83B9-2A62-4D29-B71B-C35AFB31F3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818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8FA5-305F-409F-88A8-E391DC488BC4}" type="datetimeFigureOut">
              <a:rPr lang="ru-RU" smtClean="0"/>
              <a:t>30.03.2015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83B9-2A62-4D29-B71B-C35AFB31F3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847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8FA5-305F-409F-88A8-E391DC488BC4}" type="datetimeFigureOut">
              <a:rPr lang="ru-RU" smtClean="0"/>
              <a:t>30.03.2015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83B9-2A62-4D29-B71B-C35AFB31F3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73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8FA5-305F-409F-88A8-E391DC488BC4}" type="datetimeFigureOut">
              <a:rPr lang="ru-RU" smtClean="0"/>
              <a:t>30.03.2015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83B9-2A62-4D29-B71B-C35AFB31F3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17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8FA5-305F-409F-88A8-E391DC488BC4}" type="datetimeFigureOut">
              <a:rPr lang="ru-RU" smtClean="0"/>
              <a:t>30.03.2015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83B9-2A62-4D29-B71B-C35AFB31F3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033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8FA5-305F-409F-88A8-E391DC488BC4}" type="datetimeFigureOut">
              <a:rPr lang="ru-RU" smtClean="0"/>
              <a:t>30.03.2015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83B9-2A62-4D29-B71B-C35AFB31F3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448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8FA5-305F-409F-88A8-E391DC488BC4}" type="datetimeFigureOut">
              <a:rPr lang="ru-RU" smtClean="0"/>
              <a:t>30.03.2015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83B9-2A62-4D29-B71B-C35AFB31F3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754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78FA5-305F-409F-88A8-E391DC488BC4}" type="datetimeFigureOut">
              <a:rPr lang="ru-RU" smtClean="0"/>
              <a:t>30.03.2015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683B9-2A62-4D29-B71B-C35AFB31F3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9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25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1794"/>
            <a:ext cx="10515600" cy="6120606"/>
          </a:xfrm>
        </p:spPr>
      </p:pic>
    </p:spTree>
    <p:extLst>
      <p:ext uri="{BB962C8B-B14F-4D97-AF65-F5344CB8AC3E}">
        <p14:creationId xmlns:p14="http://schemas.microsoft.com/office/powerpoint/2010/main" val="519230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6137275"/>
          </a:xfrm>
        </p:spPr>
      </p:pic>
    </p:spTree>
    <p:extLst>
      <p:ext uri="{BB962C8B-B14F-4D97-AF65-F5344CB8AC3E}">
        <p14:creationId xmlns:p14="http://schemas.microsoft.com/office/powerpoint/2010/main" val="2473902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6111875"/>
          </a:xfrm>
        </p:spPr>
      </p:pic>
    </p:spTree>
    <p:extLst>
      <p:ext uri="{BB962C8B-B14F-4D97-AF65-F5344CB8AC3E}">
        <p14:creationId xmlns:p14="http://schemas.microsoft.com/office/powerpoint/2010/main" val="3770686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6137275"/>
          </a:xfrm>
        </p:spPr>
      </p:pic>
    </p:spTree>
    <p:extLst>
      <p:ext uri="{BB962C8B-B14F-4D97-AF65-F5344CB8AC3E}">
        <p14:creationId xmlns:p14="http://schemas.microsoft.com/office/powerpoint/2010/main" val="1858268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5594"/>
            <a:ext cx="10515600" cy="6171406"/>
          </a:xfrm>
        </p:spPr>
      </p:pic>
    </p:spTree>
    <p:extLst>
      <p:ext uri="{BB962C8B-B14F-4D97-AF65-F5344CB8AC3E}">
        <p14:creationId xmlns:p14="http://schemas.microsoft.com/office/powerpoint/2010/main" val="1688457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4644"/>
            <a:ext cx="10515600" cy="6203156"/>
          </a:xfrm>
        </p:spPr>
      </p:pic>
    </p:spTree>
    <p:extLst>
      <p:ext uri="{BB962C8B-B14F-4D97-AF65-F5344CB8AC3E}">
        <p14:creationId xmlns:p14="http://schemas.microsoft.com/office/powerpoint/2010/main" val="3540995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91294"/>
            <a:ext cx="10337800" cy="6311106"/>
          </a:xfrm>
        </p:spPr>
      </p:pic>
    </p:spTree>
    <p:extLst>
      <p:ext uri="{BB962C8B-B14F-4D97-AF65-F5344CB8AC3E}">
        <p14:creationId xmlns:p14="http://schemas.microsoft.com/office/powerpoint/2010/main" val="3824338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0844"/>
            <a:ext cx="10515600" cy="6177756"/>
          </a:xfrm>
        </p:spPr>
      </p:pic>
    </p:spTree>
    <p:extLst>
      <p:ext uri="{BB962C8B-B14F-4D97-AF65-F5344CB8AC3E}">
        <p14:creationId xmlns:p14="http://schemas.microsoft.com/office/powerpoint/2010/main" val="1282811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46" y="365124"/>
            <a:ext cx="10712054" cy="5908675"/>
          </a:xfrm>
        </p:spPr>
      </p:pic>
    </p:spTree>
    <p:extLst>
      <p:ext uri="{BB962C8B-B14F-4D97-AF65-F5344CB8AC3E}">
        <p14:creationId xmlns:p14="http://schemas.microsoft.com/office/powerpoint/2010/main" val="505653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46" y="365124"/>
            <a:ext cx="10508854" cy="6213475"/>
          </a:xfrm>
        </p:spPr>
      </p:pic>
    </p:spTree>
    <p:extLst>
      <p:ext uri="{BB962C8B-B14F-4D97-AF65-F5344CB8AC3E}">
        <p14:creationId xmlns:p14="http://schemas.microsoft.com/office/powerpoint/2010/main" val="1430333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46" y="365124"/>
            <a:ext cx="10889854" cy="6162675"/>
          </a:xfrm>
        </p:spPr>
      </p:pic>
    </p:spTree>
    <p:extLst>
      <p:ext uri="{BB962C8B-B14F-4D97-AF65-F5344CB8AC3E}">
        <p14:creationId xmlns:p14="http://schemas.microsoft.com/office/powerpoint/2010/main" val="648029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46" y="365124"/>
            <a:ext cx="10712054" cy="6188076"/>
          </a:xfrm>
        </p:spPr>
      </p:pic>
    </p:spTree>
    <p:extLst>
      <p:ext uri="{BB962C8B-B14F-4D97-AF65-F5344CB8AC3E}">
        <p14:creationId xmlns:p14="http://schemas.microsoft.com/office/powerpoint/2010/main" val="1019186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46" y="365124"/>
            <a:ext cx="10712054" cy="6086475"/>
          </a:xfrm>
        </p:spPr>
      </p:pic>
    </p:spTree>
    <p:extLst>
      <p:ext uri="{BB962C8B-B14F-4D97-AF65-F5344CB8AC3E}">
        <p14:creationId xmlns:p14="http://schemas.microsoft.com/office/powerpoint/2010/main" val="2956003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96094"/>
            <a:ext cx="10515600" cy="5980906"/>
          </a:xfrm>
        </p:spPr>
      </p:pic>
    </p:spTree>
    <p:extLst>
      <p:ext uri="{BB962C8B-B14F-4D97-AF65-F5344CB8AC3E}">
        <p14:creationId xmlns:p14="http://schemas.microsoft.com/office/powerpoint/2010/main" val="793133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6544"/>
            <a:ext cx="10515600" cy="6215856"/>
          </a:xfrm>
        </p:spPr>
      </p:pic>
    </p:spTree>
    <p:extLst>
      <p:ext uri="{BB962C8B-B14F-4D97-AF65-F5344CB8AC3E}">
        <p14:creationId xmlns:p14="http://schemas.microsoft.com/office/powerpoint/2010/main" val="3658516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5594"/>
            <a:ext cx="10515600" cy="6171406"/>
          </a:xfrm>
        </p:spPr>
      </p:pic>
    </p:spTree>
    <p:extLst>
      <p:ext uri="{BB962C8B-B14F-4D97-AF65-F5344CB8AC3E}">
        <p14:creationId xmlns:p14="http://schemas.microsoft.com/office/powerpoint/2010/main" val="29922175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Савосин Александр Викторович</dc:creator>
  <cp:lastModifiedBy>Савосин Александр Викторович</cp:lastModifiedBy>
  <cp:revision>2</cp:revision>
  <dcterms:created xsi:type="dcterms:W3CDTF">2015-03-30T12:17:38Z</dcterms:created>
  <dcterms:modified xsi:type="dcterms:W3CDTF">2015-03-30T12:19:12Z</dcterms:modified>
</cp:coreProperties>
</file>